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C953B-515D-40FC-97BD-9EB7ACAD0592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A1D4-4731-42C3-9CF9-D6EE3CA67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7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C953B-515D-40FC-97BD-9EB7ACAD0592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6A1D4-4731-42C3-9CF9-D6EE3CA67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5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400" b="1" smtClean="0">
                <a:solidFill>
                  <a:srgbClr val="0D35B3"/>
                </a:solidFill>
                <a:latin typeface="Proxima Nova Lt" pitchFamily="50" charset="0"/>
              </a:rPr>
              <a:t>По проекту Закона Амурской области </a:t>
            </a:r>
            <a:br>
              <a:rPr lang="ru-RU" sz="2400" b="1" smtClean="0">
                <a:solidFill>
                  <a:srgbClr val="0D35B3"/>
                </a:solidFill>
                <a:latin typeface="Proxima Nova Lt" pitchFamily="50" charset="0"/>
              </a:rPr>
            </a:br>
            <a:r>
              <a:rPr lang="ru-RU" sz="2400" b="1" smtClean="0">
                <a:solidFill>
                  <a:srgbClr val="0D35B3"/>
                </a:solidFill>
                <a:latin typeface="Proxima Nova Lt" pitchFamily="50" charset="0"/>
              </a:rPr>
              <a:t> «</a:t>
            </a:r>
            <a:r>
              <a:rPr lang="ru-RU" sz="2400" b="1" smtClean="0">
                <a:solidFill>
                  <a:srgbClr val="0D35B3"/>
                </a:solidFill>
                <a:latin typeface="Proxima Nova Lt" pitchFamily="50" charset="0"/>
                <a:cs typeface="Angsana New" pitchFamily="18" charset="-34"/>
              </a:rPr>
              <a:t>Об областном бюджете на 2020 год и плановый период 2021 и 2022 годов</a:t>
            </a:r>
            <a:r>
              <a:rPr lang="ru-RU" sz="2400" b="1" smtClean="0">
                <a:solidFill>
                  <a:srgbClr val="0D35B3"/>
                </a:solidFill>
                <a:latin typeface="Proxima Nova Lt" pitchFamily="50" charset="0"/>
              </a:rPr>
              <a:t>»</a:t>
            </a:r>
            <a:endParaRPr lang="ru-RU" sz="2400" b="1" dirty="0">
              <a:solidFill>
                <a:srgbClr val="0D35B3"/>
              </a:solidFill>
              <a:latin typeface="Proxima Nova Lt" pitchFamily="50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5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80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86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48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897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39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34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15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28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52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73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smtClean="0">
                <a:solidFill>
                  <a:schemeClr val="bg1"/>
                </a:solidFill>
                <a:latin typeface="Proxima Nova Bl" pitchFamily="50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000" dirty="0">
              <a:solidFill>
                <a:schemeClr val="bg1"/>
              </a:solidFill>
              <a:latin typeface="Proxima Nova Bl" pitchFamily="50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60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63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46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0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12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755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24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570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49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07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5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357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350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438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53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213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2275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1502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354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22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25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64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113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543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60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384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020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009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597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0151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694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741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4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425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6389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364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639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286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920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191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731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413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552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1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693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936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645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651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5522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010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394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783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49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9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65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29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Экран (4:3)</PresentationFormat>
  <Paragraphs>6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По проекту Закона Амурской области   «Об областном бюджете на 2020 год и плановый период 2021 и 2022 годов»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Государственная программа «Охрана окружающей среды Амурской области» </vt:lpstr>
      <vt:lpstr>Государственная программа «Охрана окружающей среды Амурской области»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2019-11-22T06:03:59Z</dcterms:created>
  <dcterms:modified xsi:type="dcterms:W3CDTF">2019-11-22T06:03:59Z</dcterms:modified>
</cp:coreProperties>
</file>