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</p:sldIdLst>
  <p:sldSz cx="9144000" cy="6858000" type="screen4x3"/>
  <p:notesSz cx="6805613" cy="99441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DFDB2-C7E4-45C0-8D62-1BD251F54172}" type="datetimeFigureOut">
              <a:rPr lang="ru-RU" smtClean="0"/>
              <a:t>15.05.2020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C174-E6F6-4C5A-AD22-D70B5CBF6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03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DFDB2-C7E4-45C0-8D62-1BD251F54172}" type="datetimeFigureOut">
              <a:rPr lang="ru-RU" smtClean="0"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EC174-E6F6-4C5A-AD22-D70B5CBF68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3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altLang="zh-CN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  <a:t>К проекту Закона Амурской области</a:t>
            </a:r>
            <a:br>
              <a:rPr lang="ru-RU" altLang="zh-CN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</a:br>
            <a:r>
              <a:rPr lang="ru-RU" altLang="zh-CN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  <a:t>«Об исполнении областного </a:t>
            </a:r>
            <a:br>
              <a:rPr lang="ru-RU" altLang="zh-CN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</a:br>
            <a:r>
              <a:rPr lang="ru-RU" altLang="zh-CN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  <a:t>бюджета за 2019 год»</a:t>
            </a:r>
            <a:r>
              <a:rPr lang="zh-CN" altLang="en-US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  <a:t/>
            </a:r>
            <a:br>
              <a:rPr lang="zh-CN" altLang="en-US" sz="3200" b="1" kern="0" smtClean="0">
                <a:solidFill>
                  <a:srgbClr val="0707B9"/>
                </a:solidFill>
                <a:latin typeface="Proxima Nova Lt" pitchFamily="50" charset="0"/>
                <a:cs typeface="Times New Roman" pitchFamily="18" charset="0"/>
              </a:rPr>
            </a:br>
            <a:endParaRPr lang="ru-RU" sz="3200" dirty="0">
              <a:solidFill>
                <a:srgbClr val="0707B9"/>
              </a:solidFill>
              <a:latin typeface="Proxima Nova Lt" pitchFamily="50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920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93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20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r>
              <a:rPr lang="ru-RU" sz="2000" b="1" smtClean="0">
                <a:latin typeface="Times New Roman" pitchFamily="18" charset="0"/>
                <a:ea typeface="+mn-ea"/>
                <a:cs typeface="Times New Roman" pitchFamily="18" charset="0"/>
              </a:rPr>
              <a:t>Оценка уровня налоговых и неналоговых доходов в расчете на 1 жителя в Дальневосточном Федеральном округе по итогам 2019 года по сравнению с 2018 годом, (тыс.рублей/человека) </a:t>
            </a:r>
            <a:endParaRPr lang="ru-RU" sz="2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69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97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343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03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384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00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568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55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smtClean="0">
                <a:solidFill>
                  <a:schemeClr val="bg1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СОДЕРЖАНИЕ</a:t>
            </a:r>
            <a:endParaRPr lang="ru-RU" sz="3000" b="1" dirty="0">
              <a:solidFill>
                <a:schemeClr val="bg1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64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34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25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0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218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189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751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80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080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43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31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28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814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>Государственная программа «Охрана окружающей среды Амурской области»</a:t>
            </a:r>
            <a: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  <a:t/>
            </a:r>
            <a:br>
              <a:rPr lang="ru-RU" smtClean="0">
                <a:solidFill>
                  <a:srgbClr val="CE2284"/>
                </a:solidFill>
                <a:latin typeface="Proxima Nova Lt" pitchFamily="50" charset="0"/>
                <a:cs typeface="Angsana New" pitchFamily="18" charset="-34"/>
              </a:rPr>
            </a:b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494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40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86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545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5997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538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389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011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5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44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755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845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8034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Государственная программа «Обеспечение доступным и качественным жильем населения Амурской области»</a:t>
            </a:r>
            <a:b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</a:b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705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879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427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0010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3484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0731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53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996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39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3700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349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942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720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023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168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420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Капитальные вложения в объекты государственной и муниципальной собственности за 2019 год (млн.рублей)</a:t>
            </a: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473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E2284"/>
                </a:solidFill>
                <a:latin typeface="Proxima Nova Lt" pitchFamily="50" charset="0"/>
                <a:ea typeface="+mn-ea"/>
                <a:cs typeface="Angsana New" pitchFamily="18" charset="-34"/>
              </a:rPr>
              <a:t>Капитальные вложения в объекты государственной и муниципальной собственности за 2019 год (млн.рублей)</a:t>
            </a:r>
            <a:endParaRPr lang="ru-RU" sz="1600" dirty="0" smtClean="0">
              <a:solidFill>
                <a:srgbClr val="CE2284"/>
              </a:solidFill>
              <a:latin typeface="Proxima Nova Lt" pitchFamily="50" charset="0"/>
              <a:ea typeface="+mn-ea"/>
              <a:cs typeface="Angsana New" pitchFamily="18" charset="-34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194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r>
              <a:rPr lang="ru-RU" sz="2000" b="1" smtClean="0">
                <a:latin typeface="Times New Roman" pitchFamily="18" charset="0"/>
                <a:ea typeface="+mn-ea"/>
                <a:cs typeface="Times New Roman" pitchFamily="18" charset="0"/>
              </a:rPr>
              <a:t>Основные показатели социально-экономического развития Амурской области в 2018-2019 годах</a:t>
            </a:r>
            <a:endParaRPr lang="ru-RU" sz="20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9246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671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00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0490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372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492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411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55673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183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07810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04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547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4576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415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69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54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153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Aft>
                <a:spcPct val="0"/>
              </a:spcAft>
            </a:pPr>
            <a:r>
              <a:rPr lang="ru-RU" sz="2400" b="1" smtClean="0">
                <a:latin typeface="Times New Roman" pitchFamily="18" charset="0"/>
                <a:ea typeface="+mn-ea"/>
                <a:cs typeface="Times New Roman" pitchFamily="18" charset="0"/>
              </a:rPr>
              <a:t>Анализ исполнения безвозмездных поступлений  </a:t>
            </a:r>
            <a:br>
              <a:rPr lang="ru-RU" sz="2400" b="1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ea typeface="+mn-ea"/>
                <a:cs typeface="Times New Roman" pitchFamily="18" charset="0"/>
              </a:rPr>
              <a:t>областного бюджета в 2019 году</a:t>
            </a:r>
            <a:endParaRPr lang="ru-RU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99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Office PowerPoint</Application>
  <PresentationFormat>Экран (4:3)</PresentationFormat>
  <Paragraphs>14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Тема Office</vt:lpstr>
      <vt:lpstr>К проекту Закона Амурской области «Об исполнении областного  бюджета за 2019 год» </vt:lpstr>
      <vt:lpstr>СОДЕРЖАНИЕ</vt:lpstr>
      <vt:lpstr>Презентация PowerPoint</vt:lpstr>
      <vt:lpstr>Презентация PowerPoint</vt:lpstr>
      <vt:lpstr>Презентация PowerPoint</vt:lpstr>
      <vt:lpstr>Основные показатели социально-экономического развития Амурской области в 2018-2019 годах</vt:lpstr>
      <vt:lpstr>Презентация PowerPoint</vt:lpstr>
      <vt:lpstr>Презентация PowerPoint</vt:lpstr>
      <vt:lpstr>Анализ исполнения безвозмездных поступлений   областного бюджета в 2019 году</vt:lpstr>
      <vt:lpstr>Презентация PowerPoint</vt:lpstr>
      <vt:lpstr>Презентация PowerPoint</vt:lpstr>
      <vt:lpstr>Оценка уровня налоговых и неналоговых доходов в расчете на 1 жителя в Дальневосточном Федеральном округе по итогам 2019 года по сравнению с 2018 годом, (тыс.рублей/человека)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Государственная программа «Охрана окружающей среды Амурской области» </vt:lpstr>
      <vt:lpstr>Государственная программа «Охрана окружающей среды Амурской области»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Государственная программа «Обеспечение доступным и качественным жильем населения Амурской области» </vt:lpstr>
      <vt:lpstr>Государственная программа «Обеспечение доступным и качественным жильем населения Амурской области» </vt:lpstr>
      <vt:lpstr>Государственная программа «Обеспечение доступным и качественным жильем населения Амурской области </vt:lpstr>
      <vt:lpstr>Государственная программа «Обеспечение доступным и качественным жильем населения Амурской области»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Капитальные вложения в объекты государственной и муниципальной собственности за 2019 год (млн.рублей)</vt:lpstr>
      <vt:lpstr>Капитальные вложения в объекты государственной и муниципальной собственности за 2019 год (млн.рублей)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проекту Закона Амурской области «Об исполнении областного  бюджета за 2019 год» </dc:title>
  <dc:creator>Шаповалова М.Н.</dc:creator>
  <cp:lastModifiedBy>Шаповалова М.Н.</cp:lastModifiedBy>
  <cp:revision>1</cp:revision>
  <dcterms:created xsi:type="dcterms:W3CDTF">2020-05-15T08:13:22Z</dcterms:created>
  <dcterms:modified xsi:type="dcterms:W3CDTF">2020-05-15T08:13:22Z</dcterms:modified>
</cp:coreProperties>
</file>