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sldSz cx="9906000" cy="6858000" type="A4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00B24E-4074-4D72-99AC-43C926337A73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8F573F-1D7E-4E0F-81FA-9AAEE7CE7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968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0B24E-4074-4D72-99AC-43C926337A73}" type="datetimeFigureOut">
              <a:rPr lang="ru-RU" smtClean="0"/>
              <a:t>06.05.2020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1"/>
            <a:ext cx="3136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1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8F573F-1D7E-4E0F-81FA-9AAEE7CE7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0332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Бюджет для граждан</a:t>
            </a:r>
            <a:endParaRPr lang="ru-RU" sz="72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099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672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1150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79862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088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9277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8180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06474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0707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7498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23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8998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868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разделов на 2020 г. </a:t>
            </a:r>
            <a:r>
              <a:rPr lang="ru-RU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(млн. руб.) </a:t>
            </a: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14953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 годов» в разрезе видов расходов на 2020 г.                 </a:t>
            </a:r>
            <a:r>
              <a:rPr lang="ru-RU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(млн. руб.) </a:t>
            </a: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431164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smtClean="0">
                <a:latin typeface="Times New Roman" pitchFamily="18" charset="0"/>
                <a:cs typeface="Times New Roman" pitchFamily="18" charset="0"/>
              </a:rPr>
              <a:t>Контакты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4820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28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4265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defRPr/>
            </a:pPr>
            <a:r>
              <a:rPr lang="ru-RU" sz="2000" kern="0" smtClean="0">
                <a:ln w="1905"/>
                <a:solidFill>
                  <a:srgbClr val="00206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Изменения в закон «Об областном бюджете на 2020 год и плановый период 2021 и 2022        годов» по источникам финансирования дефицита областного бюджета</a:t>
            </a:r>
            <a:endParaRPr lang="ru-RU" sz="2000" kern="0" dirty="0">
              <a:ln w="1905"/>
              <a:solidFill>
                <a:srgbClr val="00206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8947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60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Изменения в Закон «Об областном бюджете на 2020 год и плановый период 2021 и 2022 годов» в разрезе государственных программ на 2020 г.  </a:t>
            </a:r>
            <a:r>
              <a:rPr lang="ru-RU" sz="16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(млн. руб.) </a:t>
            </a:r>
            <a: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109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6093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5723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906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020589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Microsoft Office PowerPoint</Application>
  <PresentationFormat>Лист A4 (210x297 мм)</PresentationFormat>
  <Paragraphs>7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Бюджет для граждан</vt:lpstr>
      <vt:lpstr>Содержание</vt:lpstr>
      <vt:lpstr>Презентация PowerPoint</vt:lpstr>
      <vt:lpstr>Презентация PowerPoint</vt:lpstr>
      <vt:lpstr>Изменения в закон «Об областном бюджете на 2020 год и плановый период 2021 и 2022        годов» по источникам финансирования дефицита областного бюджета</vt:lpstr>
      <vt:lpstr>  Изменения в Закон «Об областном бюджете на 2020 год и плановый период 2021 и 2022 годов» в разрезе государственных программ на 2020 г.  (млн. руб.)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Изменения в Закон «Об областном бюджете на 2020 год и плановый период 2021 и 2022 годов» в разрезе разделов на 2020 г.                                           (млн. руб.)  </vt:lpstr>
      <vt:lpstr> Изменения в Закон «Об областном бюджете на 2020 год и плановый период 2021 и 2022  годов» в разрезе видов расходов на 2020 г.                  (млн. руб.)  </vt:lpstr>
      <vt:lpstr>Контакты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Бюджет для граждан</dc:title>
  <dc:creator>Троян Д.Г.</dc:creator>
  <cp:lastModifiedBy>Троян Д.Г.</cp:lastModifiedBy>
  <cp:revision>1</cp:revision>
  <dcterms:created xsi:type="dcterms:W3CDTF">2020-05-06T07:39:22Z</dcterms:created>
  <dcterms:modified xsi:type="dcterms:W3CDTF">2020-05-06T07:39:22Z</dcterms:modified>
</cp:coreProperties>
</file>